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50" d="100"/>
          <a:sy n="50" d="100"/>
        </p:scale>
        <p:origin x="1350" y="19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A0FDF-1D3B-D345-EE7C-D4CFFD9144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A630314-0412-2190-9003-418008B40A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90910A0-A732-01EB-795D-E4FE59783911}"/>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5BE862C3-70DA-D769-70BD-1359AF2485D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2ABAFF-5DD7-095F-FC54-0A6CF5E718A0}"/>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1486683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E6E07-47C9-1654-D779-203BD1A6397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2B548E-EDDC-6053-AF5D-954A73D7B9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5627BF-0FCC-08FA-6C7B-B7A6BB497C68}"/>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62D3D9ED-DD72-3F8E-1FDC-EA68DACCF1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CF9E15-1F1E-F377-9A48-16A594A30CE8}"/>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2369455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E82B7C-FE1B-D465-98C3-A970DE36E0C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ED704D8-2439-0264-B611-4E5A273C02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6C29E36-9CD3-5F39-2488-1E7C95238401}"/>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DA1CDEA0-3DE2-C81B-816D-E85F694B6E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0C91D3D-3CA5-3CC4-7B88-91126D020230}"/>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67083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A638D-8F51-00BD-3C8A-2317CCBB1A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4F94AE-FF97-4759-E621-903E0266A1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E1D1C8-B51D-AD05-219A-9565BE480D91}"/>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D3667C9B-7214-070E-A216-D588CB322A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E3F700-5675-B8BE-8B29-B0C5B922DDD8}"/>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3458112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3F86F-BB94-8A6D-C967-603D4438B3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AC9584A-2642-E8AA-C47F-26604D1793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E5131-5608-F78C-D1A8-E7F030546C61}"/>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D6D7C1BA-54FD-593D-2168-3D0D6AAA54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FE108F-12AC-EB2B-61AD-E710315E2EB2}"/>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237256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4B68B-CB73-B8D4-D1EE-BB3593C3B80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A81DFC-E115-2FD9-9BA1-7B2B7CE6E6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4359AF2-0AF9-DD9F-5849-5FF493AF82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7CF668-5333-91D8-0BA0-E99D0E147220}"/>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6" name="Footer Placeholder 5">
            <a:extLst>
              <a:ext uri="{FF2B5EF4-FFF2-40B4-BE49-F238E27FC236}">
                <a16:creationId xmlns:a16="http://schemas.microsoft.com/office/drawing/2014/main" id="{EAF9A278-916A-9266-31BB-88CB642F66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506202-4B17-2417-30DB-4D5EA8B7824E}"/>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288859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60522-41FD-B39F-86DB-929AE100F30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4BD15F-AA7A-B7F2-7D74-DA597B0567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467A6F-FB8E-EA1B-8BF9-F598A55858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F89BDE2-0D4E-7FEF-A1B9-21D6E6DC6D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6C1C73-8744-4EDA-C789-C221DE0C1D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FF450AE-82BE-99CD-B53E-E945AC796AE4}"/>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8" name="Footer Placeholder 7">
            <a:extLst>
              <a:ext uri="{FF2B5EF4-FFF2-40B4-BE49-F238E27FC236}">
                <a16:creationId xmlns:a16="http://schemas.microsoft.com/office/drawing/2014/main" id="{C24A43C2-6B8E-CC0A-AC37-6F07CC57B29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16EDE5B-A082-8F7B-AF96-36E57D80F44F}"/>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1543277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19794-A7E5-FF84-853D-A473A44808A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72636D8-3FF4-C874-A5A6-CDF747607282}"/>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4" name="Footer Placeholder 3">
            <a:extLst>
              <a:ext uri="{FF2B5EF4-FFF2-40B4-BE49-F238E27FC236}">
                <a16:creationId xmlns:a16="http://schemas.microsoft.com/office/drawing/2014/main" id="{7BA639DB-2889-AC8A-8E4C-95D468C845A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767BBD-CF88-39E4-5E9D-18587C18CF20}"/>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3373463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6A3BD8-F76B-6EE4-7EA5-72C00C98EAE9}"/>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3" name="Footer Placeholder 2">
            <a:extLst>
              <a:ext uri="{FF2B5EF4-FFF2-40B4-BE49-F238E27FC236}">
                <a16:creationId xmlns:a16="http://schemas.microsoft.com/office/drawing/2014/main" id="{08EBEADF-90F2-FB2C-B079-CADE77FD1B5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9DBDA64-1800-8092-31BB-D03238F578E8}"/>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894636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680DA-99D3-9B02-4163-D4259DF5B7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C1DF02-4551-3B56-D686-8C1E41626A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1D589B7-BDBB-2002-792F-F86AFB2AF3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B0C63D-8C9C-53A9-1685-888D22AA0639}"/>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6" name="Footer Placeholder 5">
            <a:extLst>
              <a:ext uri="{FF2B5EF4-FFF2-40B4-BE49-F238E27FC236}">
                <a16:creationId xmlns:a16="http://schemas.microsoft.com/office/drawing/2014/main" id="{FF9951E7-8701-9AEC-E165-5E1719A69A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A85124-D739-0570-45C4-AFF3243A8223}"/>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1494381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239C-FEF2-1094-298C-4567962809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373E556-BA43-28FD-1F7E-46745B6A09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FC0DD3E-E595-719A-E811-1AE99155BF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4E93B6-226F-F188-0083-2C5906CC0963}"/>
              </a:ext>
            </a:extLst>
          </p:cNvPr>
          <p:cNvSpPr>
            <a:spLocks noGrp="1"/>
          </p:cNvSpPr>
          <p:nvPr>
            <p:ph type="dt" sz="half" idx="10"/>
          </p:nvPr>
        </p:nvSpPr>
        <p:spPr/>
        <p:txBody>
          <a:bodyPr/>
          <a:lstStyle/>
          <a:p>
            <a:fld id="{67A12F7D-EC8B-4802-BB44-95CFB300FE3A}" type="datetimeFigureOut">
              <a:rPr lang="en-IN" smtClean="0"/>
              <a:t>27-04-2025</a:t>
            </a:fld>
            <a:endParaRPr lang="en-IN"/>
          </a:p>
        </p:txBody>
      </p:sp>
      <p:sp>
        <p:nvSpPr>
          <p:cNvPr id="6" name="Footer Placeholder 5">
            <a:extLst>
              <a:ext uri="{FF2B5EF4-FFF2-40B4-BE49-F238E27FC236}">
                <a16:creationId xmlns:a16="http://schemas.microsoft.com/office/drawing/2014/main" id="{5527D578-75F7-78CA-73F4-909FB8F7B4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D4506F-AD5E-8550-F88A-A16DA0F042EF}"/>
              </a:ext>
            </a:extLst>
          </p:cNvPr>
          <p:cNvSpPr>
            <a:spLocks noGrp="1"/>
          </p:cNvSpPr>
          <p:nvPr>
            <p:ph type="sldNum" sz="quarter" idx="12"/>
          </p:nvPr>
        </p:nvSpPr>
        <p:spPr/>
        <p:txBody>
          <a:bodyPr/>
          <a:lstStyle/>
          <a:p>
            <a:fld id="{C647BB8C-0560-4D93-BC12-5CE82501B8CC}" type="slidenum">
              <a:rPr lang="en-IN" smtClean="0"/>
              <a:t>‹#›</a:t>
            </a:fld>
            <a:endParaRPr lang="en-IN"/>
          </a:p>
        </p:txBody>
      </p:sp>
    </p:spTree>
    <p:extLst>
      <p:ext uri="{BB962C8B-B14F-4D97-AF65-F5344CB8AC3E}">
        <p14:creationId xmlns:p14="http://schemas.microsoft.com/office/powerpoint/2010/main" val="973352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B058EF-BC84-D144-92C2-F55FA78FE2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6C2180E-3F32-5321-CB68-F49A155650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890A81-19DC-F35D-3B3E-3D3C2174E7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A12F7D-EC8B-4802-BB44-95CFB300FE3A}" type="datetimeFigureOut">
              <a:rPr lang="en-IN" smtClean="0"/>
              <a:t>27-04-2025</a:t>
            </a:fld>
            <a:endParaRPr lang="en-IN"/>
          </a:p>
        </p:txBody>
      </p:sp>
      <p:sp>
        <p:nvSpPr>
          <p:cNvPr id="5" name="Footer Placeholder 4">
            <a:extLst>
              <a:ext uri="{FF2B5EF4-FFF2-40B4-BE49-F238E27FC236}">
                <a16:creationId xmlns:a16="http://schemas.microsoft.com/office/drawing/2014/main" id="{FD3C31F4-E642-48EB-548E-22324B921B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1801993-1490-C3DB-CD88-5EDD11B711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47BB8C-0560-4D93-BC12-5CE82501B8CC}" type="slidenum">
              <a:rPr lang="en-IN" smtClean="0"/>
              <a:t>‹#›</a:t>
            </a:fld>
            <a:endParaRPr lang="en-IN"/>
          </a:p>
        </p:txBody>
      </p:sp>
    </p:spTree>
    <p:extLst>
      <p:ext uri="{BB962C8B-B14F-4D97-AF65-F5344CB8AC3E}">
        <p14:creationId xmlns:p14="http://schemas.microsoft.com/office/powerpoint/2010/main" val="8461838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a:extLst>
            <a:ext uri="{FF2B5EF4-FFF2-40B4-BE49-F238E27FC236}">
              <a16:creationId xmlns:a16="http://schemas.microsoft.com/office/drawing/2014/main" id="{5BEA4100-91EC-9EFA-6A05-0E97BD67F1D1}"/>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E4BDD680-4238-23FD-C84A-AABA7E40861E}"/>
              </a:ext>
            </a:extLst>
          </p:cNvPr>
          <p:cNvGrpSpPr/>
          <p:nvPr/>
        </p:nvGrpSpPr>
        <p:grpSpPr>
          <a:xfrm>
            <a:off x="-2428348" y="-286989"/>
            <a:ext cx="7632000" cy="7631906"/>
            <a:chOff x="-2503310" y="-361951"/>
            <a:chExt cx="7781924" cy="7631906"/>
          </a:xfrm>
        </p:grpSpPr>
        <p:sp useBgFill="1">
          <p:nvSpPr>
            <p:cNvPr id="2" name="Flowchart: Summing Junction 1">
              <a:extLst>
                <a:ext uri="{FF2B5EF4-FFF2-40B4-BE49-F238E27FC236}">
                  <a16:creationId xmlns:a16="http://schemas.microsoft.com/office/drawing/2014/main" id="{BB68A05C-BF11-DFF6-F5A1-F54CA753C79C}"/>
                </a:ext>
              </a:extLst>
            </p:cNvPr>
            <p:cNvSpPr/>
            <p:nvPr/>
          </p:nvSpPr>
          <p:spPr>
            <a:xfrm>
              <a:off x="-2503310" y="-361951"/>
              <a:ext cx="7781924" cy="7631906"/>
            </a:xfrm>
            <a:prstGeom prst="flowChartSummingJunction">
              <a:avLst/>
            </a:prstGeom>
            <a:ln>
              <a:solidFill>
                <a:schemeClr val="bg1"/>
              </a:solidFill>
            </a:ln>
            <a:effectLst>
              <a:outerShdw blurRad="647700" dist="88900" dir="3000000" sx="102000" sy="102000" algn="tl" rotWithShape="0">
                <a:prstClr val="black">
                  <a:alpha val="87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 name="Group 12">
              <a:extLst>
                <a:ext uri="{FF2B5EF4-FFF2-40B4-BE49-F238E27FC236}">
                  <a16:creationId xmlns:a16="http://schemas.microsoft.com/office/drawing/2014/main" id="{EB0B4FCA-3DC7-C42C-A7AC-08E05F581BCC}"/>
                </a:ext>
              </a:extLst>
            </p:cNvPr>
            <p:cNvGrpSpPr/>
            <p:nvPr/>
          </p:nvGrpSpPr>
          <p:grpSpPr>
            <a:xfrm>
              <a:off x="-1267769" y="473160"/>
              <a:ext cx="5716672" cy="6094629"/>
              <a:chOff x="-1267769" y="473160"/>
              <a:chExt cx="5716672" cy="6094629"/>
            </a:xfrm>
          </p:grpSpPr>
          <p:sp>
            <p:nvSpPr>
              <p:cNvPr id="4" name="TextBox 3">
                <a:extLst>
                  <a:ext uri="{FF2B5EF4-FFF2-40B4-BE49-F238E27FC236}">
                    <a16:creationId xmlns:a16="http://schemas.microsoft.com/office/drawing/2014/main" id="{F640B3E0-084F-D2DE-3018-15A2154EDAE8}"/>
                  </a:ext>
                </a:extLst>
              </p:cNvPr>
              <p:cNvSpPr txBox="1"/>
              <p:nvPr/>
            </p:nvSpPr>
            <p:spPr>
              <a:xfrm rot="5400000">
                <a:off x="3153134" y="3162691"/>
                <a:ext cx="2008916" cy="58262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1</a:t>
                </a:r>
                <a:endParaRPr lang="en-IN" sz="3200" dirty="0">
                  <a:solidFill>
                    <a:schemeClr val="bg1"/>
                  </a:solidFill>
                  <a:latin typeface="Arial Black" panose="020B0A04020102020204" pitchFamily="34" charset="0"/>
                  <a:cs typeface="Aharoni" panose="02010803020104030203" pitchFamily="2" charset="-79"/>
                </a:endParaRPr>
              </a:p>
            </p:txBody>
          </p:sp>
          <p:sp>
            <p:nvSpPr>
              <p:cNvPr id="5" name="TextBox 4">
                <a:extLst>
                  <a:ext uri="{FF2B5EF4-FFF2-40B4-BE49-F238E27FC236}">
                    <a16:creationId xmlns:a16="http://schemas.microsoft.com/office/drawing/2014/main" id="{F57020AD-F827-5E62-C57B-2DCC5DE44CEC}"/>
                  </a:ext>
                </a:extLst>
              </p:cNvPr>
              <p:cNvSpPr txBox="1"/>
              <p:nvPr/>
            </p:nvSpPr>
            <p:spPr>
              <a:xfrm>
                <a:off x="622593" y="473160"/>
                <a:ext cx="2205509"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4</a:t>
                </a:r>
                <a:endParaRPr lang="en-IN" sz="3200" dirty="0">
                  <a:solidFill>
                    <a:schemeClr val="bg1"/>
                  </a:solidFill>
                  <a:latin typeface="Arial Black" panose="020B0A0402010202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33215694-F18C-1CE4-84A5-3CA7939425C2}"/>
                  </a:ext>
                </a:extLst>
              </p:cNvPr>
              <p:cNvSpPr txBox="1"/>
              <p:nvPr/>
            </p:nvSpPr>
            <p:spPr>
              <a:xfrm rot="10800000">
                <a:off x="622593" y="5963207"/>
                <a:ext cx="2026100"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2</a:t>
                </a:r>
                <a:endParaRPr lang="en-IN" sz="3200" dirty="0">
                  <a:solidFill>
                    <a:schemeClr val="bg1"/>
                  </a:solidFill>
                  <a:latin typeface="Arial Black" panose="020B0A04020102020204" pitchFamily="34" charset="0"/>
                  <a:cs typeface="Aharoni" panose="02010803020104030203" pitchFamily="2" charset="-79"/>
                </a:endParaRPr>
              </a:p>
            </p:txBody>
          </p:sp>
          <p:sp>
            <p:nvSpPr>
              <p:cNvPr id="7" name="TextBox 6">
                <a:extLst>
                  <a:ext uri="{FF2B5EF4-FFF2-40B4-BE49-F238E27FC236}">
                    <a16:creationId xmlns:a16="http://schemas.microsoft.com/office/drawing/2014/main" id="{1DAE4452-38D6-9969-3FCD-FA39555ADB82}"/>
                  </a:ext>
                </a:extLst>
              </p:cNvPr>
              <p:cNvSpPr txBox="1"/>
              <p:nvPr/>
            </p:nvSpPr>
            <p:spPr>
              <a:xfrm rot="16200000">
                <a:off x="-1980916" y="3024825"/>
                <a:ext cx="2008916" cy="582622"/>
              </a:xfrm>
              <a:prstGeom prst="rect">
                <a:avLst/>
              </a:prstGeom>
              <a:noFill/>
            </p:spPr>
            <p:txBody>
              <a:bodyPr wrap="square" rtlCol="0">
                <a:spAutoFit/>
              </a:bodyPr>
              <a:lstStyle/>
              <a:p>
                <a:r>
                  <a:rPr lang="en-GB" sz="3200" b="1" dirty="0">
                    <a:solidFill>
                      <a:schemeClr val="bg1"/>
                    </a:solidFill>
                    <a:latin typeface="Arial Black" panose="020B0A04020102020204" pitchFamily="34" charset="0"/>
                    <a:cs typeface="Aharoni" panose="02010803020104030203" pitchFamily="2" charset="-79"/>
                  </a:rPr>
                  <a:t>SLIDE 3</a:t>
                </a:r>
                <a:endParaRPr lang="en-IN" sz="3200" b="1" dirty="0">
                  <a:solidFill>
                    <a:schemeClr val="bg1"/>
                  </a:solidFill>
                  <a:latin typeface="Arial Black" panose="020B0A04020102020204" pitchFamily="34" charset="0"/>
                  <a:cs typeface="Aharoni" panose="02010803020104030203" pitchFamily="2" charset="-79"/>
                </a:endParaRPr>
              </a:p>
            </p:txBody>
          </p:sp>
        </p:grpSp>
      </p:grpSp>
      <p:sp>
        <p:nvSpPr>
          <p:cNvPr id="17" name="TextBox 16">
            <a:extLst>
              <a:ext uri="{FF2B5EF4-FFF2-40B4-BE49-F238E27FC236}">
                <a16:creationId xmlns:a16="http://schemas.microsoft.com/office/drawing/2014/main" id="{24631506-AC31-FD9C-1290-A3676379180D}"/>
              </a:ext>
            </a:extLst>
          </p:cNvPr>
          <p:cNvSpPr txBox="1"/>
          <p:nvPr/>
        </p:nvSpPr>
        <p:spPr>
          <a:xfrm>
            <a:off x="7268225" y="514735"/>
            <a:ext cx="4082696" cy="25498647"/>
          </a:xfrm>
          <a:prstGeom prst="rect">
            <a:avLst/>
          </a:prstGeom>
          <a:noFill/>
        </p:spPr>
        <p:txBody>
          <a:bodyPr wrap="square" rtlCol="0">
            <a:spAutoFit/>
          </a:bodyPr>
          <a:lstStyle/>
          <a:p>
            <a:pPr>
              <a:lnSpc>
                <a:spcPct val="200000"/>
              </a:lnSpc>
              <a:buNone/>
            </a:pPr>
            <a:r>
              <a:rPr lang="en-GB" b="1" dirty="0">
                <a:solidFill>
                  <a:schemeClr val="bg1"/>
                </a:solidFill>
                <a:effectLst>
                  <a:outerShdw blurRad="38100" dist="38100" dir="2700000" algn="tl">
                    <a:srgbClr val="000000">
                      <a:alpha val="43137"/>
                    </a:srgbClr>
                  </a:outerShdw>
                </a:effectLst>
              </a:rPr>
              <a:t>Title 1: Green Northern Lights</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green northern lights, also known as the aurora borealis, light up the night sky in magical waves. These lights are created when charged particles from the sun collide with Earth’s atmosphere, creating vivid green displays that shimmer and dance across the darkness. Seeing them feels like watching the sky come alive with nature’s own artistry.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2: Blue Sea</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blue sea stretches endlessly, its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shifting with the sky above and the depth below. Calm and gentle at times, fierce and roaring at others, the sea holds mysteries and stories from every corner of the world. Its blue hue soothes the soul and invites adventurers to explore its vast beauty.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3: Waterfall</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A waterfall is nature’s raw, rushing music — water plunging from great heights, breaking into mist and roaring into rivers below. Some waterfalls are mighty and thunderous, while others are soft and graceful. Each one is a reminder of the unstoppable energy and beauty that flows through our planet.</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pPr>
            <a:r>
              <a:rPr lang="en-GB" b="1" dirty="0">
                <a:solidFill>
                  <a:schemeClr val="bg1"/>
                </a:solidFill>
                <a:effectLst>
                  <a:outerShdw blurRad="38100" dist="38100" dir="2700000" algn="tl">
                    <a:srgbClr val="000000">
                      <a:alpha val="43137"/>
                    </a:srgbClr>
                  </a:outerShdw>
                </a:effectLst>
              </a:rPr>
              <a:t>Title 4: Red Flower</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Red flowers, like roses and poppies, symbolize love, strength, and beauty. Their bold, rich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stands out against green fields and gardens, catching the eye instantly. Each red petal is like a soft flame, full of life and emotion, making these flowers timeless symbols across cultures.</a:t>
            </a:r>
          </a:p>
          <a:p>
            <a:pPr>
              <a:lnSpc>
                <a:spcPct val="200000"/>
              </a:lnSpc>
            </a:pPr>
            <a:endParaRPr lang="en-IN" dirty="0">
              <a:solidFill>
                <a:schemeClr val="bg1"/>
              </a:solidFill>
              <a:effectLst>
                <a:outerShdw blurRad="38100" dist="38100" dir="2700000" algn="tl">
                  <a:srgbClr val="000000">
                    <a:alpha val="43137"/>
                  </a:srgbClr>
                </a:outerShdw>
              </a:effectLst>
            </a:endParaRPr>
          </a:p>
        </p:txBody>
      </p:sp>
      <p:sp useBgFill="1">
        <p:nvSpPr>
          <p:cNvPr id="9" name="Flowchart: Connector 8">
            <a:extLst>
              <a:ext uri="{FF2B5EF4-FFF2-40B4-BE49-F238E27FC236}">
                <a16:creationId xmlns:a16="http://schemas.microsoft.com/office/drawing/2014/main" id="{CF5C6C5B-AC35-8802-7330-24B6ACEE5B44}"/>
              </a:ext>
            </a:extLst>
          </p:cNvPr>
          <p:cNvSpPr/>
          <p:nvPr/>
        </p:nvSpPr>
        <p:spPr>
          <a:xfrm rot="5400000">
            <a:off x="-331378" y="1805399"/>
            <a:ext cx="3245557" cy="3247200"/>
          </a:xfrm>
          <a:prstGeom prst="flowChartConnector">
            <a:avLst/>
          </a:prstGeom>
          <a:ln>
            <a:solidFill>
              <a:schemeClr val="bg1"/>
            </a:solidFill>
          </a:ln>
          <a:effectLst>
            <a:outerShdw blurRad="533400" sx="110000" sy="110000" algn="ctr" rotWithShape="0">
              <a:prstClr val="black">
                <a:alpha val="8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557123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a:extLst>
            <a:ext uri="{FF2B5EF4-FFF2-40B4-BE49-F238E27FC236}">
              <a16:creationId xmlns:a16="http://schemas.microsoft.com/office/drawing/2014/main" id="{113B38D2-BC48-DCAD-6E63-2B488D02A9F2}"/>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919C2BCC-F1F6-7D2F-AD6A-E9174D6B69B5}"/>
              </a:ext>
            </a:extLst>
          </p:cNvPr>
          <p:cNvGrpSpPr/>
          <p:nvPr/>
        </p:nvGrpSpPr>
        <p:grpSpPr>
          <a:xfrm rot="16200000">
            <a:off x="-2428348" y="-286989"/>
            <a:ext cx="7632000" cy="7631906"/>
            <a:chOff x="-2503310" y="-361951"/>
            <a:chExt cx="7781924" cy="7631906"/>
          </a:xfrm>
        </p:grpSpPr>
        <p:sp useBgFill="1">
          <p:nvSpPr>
            <p:cNvPr id="2" name="Flowchart: Summing Junction 1">
              <a:extLst>
                <a:ext uri="{FF2B5EF4-FFF2-40B4-BE49-F238E27FC236}">
                  <a16:creationId xmlns:a16="http://schemas.microsoft.com/office/drawing/2014/main" id="{BC1EFC8F-3DED-BC2C-A594-345FD08C92ED}"/>
                </a:ext>
              </a:extLst>
            </p:cNvPr>
            <p:cNvSpPr/>
            <p:nvPr/>
          </p:nvSpPr>
          <p:spPr>
            <a:xfrm>
              <a:off x="-2503310" y="-361951"/>
              <a:ext cx="7781924" cy="7631906"/>
            </a:xfrm>
            <a:prstGeom prst="flowChartSummingJunction">
              <a:avLst/>
            </a:prstGeom>
            <a:ln>
              <a:solidFill>
                <a:schemeClr val="bg1"/>
              </a:solidFill>
            </a:ln>
            <a:effectLst>
              <a:outerShdw blurRad="647700" dist="88900" dir="3000000" sx="102000" sy="102000" algn="tl" rotWithShape="0">
                <a:prstClr val="black">
                  <a:alpha val="87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 name="Group 12">
              <a:extLst>
                <a:ext uri="{FF2B5EF4-FFF2-40B4-BE49-F238E27FC236}">
                  <a16:creationId xmlns:a16="http://schemas.microsoft.com/office/drawing/2014/main" id="{2A583F77-DA90-D165-82A3-72A1AA81AAAC}"/>
                </a:ext>
              </a:extLst>
            </p:cNvPr>
            <p:cNvGrpSpPr/>
            <p:nvPr/>
          </p:nvGrpSpPr>
          <p:grpSpPr>
            <a:xfrm>
              <a:off x="-1267769" y="473158"/>
              <a:ext cx="5716672" cy="6094632"/>
              <a:chOff x="-1267769" y="473158"/>
              <a:chExt cx="5716672" cy="6094632"/>
            </a:xfrm>
          </p:grpSpPr>
          <p:sp>
            <p:nvSpPr>
              <p:cNvPr id="4" name="TextBox 3">
                <a:extLst>
                  <a:ext uri="{FF2B5EF4-FFF2-40B4-BE49-F238E27FC236}">
                    <a16:creationId xmlns:a16="http://schemas.microsoft.com/office/drawing/2014/main" id="{4AAA6B6B-3A9E-99E4-9E7A-F3EF983A1106}"/>
                  </a:ext>
                </a:extLst>
              </p:cNvPr>
              <p:cNvSpPr txBox="1"/>
              <p:nvPr/>
            </p:nvSpPr>
            <p:spPr>
              <a:xfrm rot="5400000">
                <a:off x="3153134" y="3162691"/>
                <a:ext cx="2008916" cy="58262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1</a:t>
                </a:r>
                <a:endParaRPr lang="en-IN" sz="3200" dirty="0">
                  <a:solidFill>
                    <a:schemeClr val="bg1"/>
                  </a:solidFill>
                  <a:latin typeface="Arial Black" panose="020B0A04020102020204" pitchFamily="34" charset="0"/>
                  <a:cs typeface="Aharoni" panose="02010803020104030203" pitchFamily="2" charset="-79"/>
                </a:endParaRPr>
              </a:p>
            </p:txBody>
          </p:sp>
          <p:sp>
            <p:nvSpPr>
              <p:cNvPr id="5" name="TextBox 4">
                <a:extLst>
                  <a:ext uri="{FF2B5EF4-FFF2-40B4-BE49-F238E27FC236}">
                    <a16:creationId xmlns:a16="http://schemas.microsoft.com/office/drawing/2014/main" id="{2F049329-A34F-BF47-55A7-0B92C663792F}"/>
                  </a:ext>
                </a:extLst>
              </p:cNvPr>
              <p:cNvSpPr txBox="1"/>
              <p:nvPr/>
            </p:nvSpPr>
            <p:spPr>
              <a:xfrm>
                <a:off x="622593" y="473158"/>
                <a:ext cx="2178122"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4</a:t>
                </a:r>
                <a:endParaRPr lang="en-IN" sz="3200" dirty="0">
                  <a:solidFill>
                    <a:schemeClr val="bg1"/>
                  </a:solidFill>
                  <a:latin typeface="Arial Black" panose="020B0A0402010202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B2C7F302-4189-91D2-9198-EE475324F595}"/>
                  </a:ext>
                </a:extLst>
              </p:cNvPr>
              <p:cNvSpPr txBox="1"/>
              <p:nvPr/>
            </p:nvSpPr>
            <p:spPr>
              <a:xfrm rot="10800000">
                <a:off x="498945" y="5963208"/>
                <a:ext cx="2149749"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2</a:t>
                </a:r>
                <a:endParaRPr lang="en-IN" sz="3200" dirty="0">
                  <a:solidFill>
                    <a:schemeClr val="bg1"/>
                  </a:solidFill>
                  <a:latin typeface="Arial Black" panose="020B0A04020102020204" pitchFamily="34" charset="0"/>
                  <a:cs typeface="Aharoni" panose="02010803020104030203" pitchFamily="2" charset="-79"/>
                </a:endParaRPr>
              </a:p>
            </p:txBody>
          </p:sp>
          <p:sp>
            <p:nvSpPr>
              <p:cNvPr id="7" name="TextBox 6">
                <a:extLst>
                  <a:ext uri="{FF2B5EF4-FFF2-40B4-BE49-F238E27FC236}">
                    <a16:creationId xmlns:a16="http://schemas.microsoft.com/office/drawing/2014/main" id="{FD67758D-AAC0-E2B6-1244-D54064C9EBDF}"/>
                  </a:ext>
                </a:extLst>
              </p:cNvPr>
              <p:cNvSpPr txBox="1"/>
              <p:nvPr/>
            </p:nvSpPr>
            <p:spPr>
              <a:xfrm rot="16200000">
                <a:off x="-1980916" y="3024825"/>
                <a:ext cx="2008916" cy="582622"/>
              </a:xfrm>
              <a:prstGeom prst="rect">
                <a:avLst/>
              </a:prstGeom>
              <a:noFill/>
            </p:spPr>
            <p:txBody>
              <a:bodyPr wrap="square" rtlCol="0">
                <a:spAutoFit/>
              </a:bodyPr>
              <a:lstStyle/>
              <a:p>
                <a:r>
                  <a:rPr lang="en-GB" sz="3200" b="1" dirty="0">
                    <a:solidFill>
                      <a:schemeClr val="bg1"/>
                    </a:solidFill>
                    <a:latin typeface="Arial Black" panose="020B0A04020102020204" pitchFamily="34" charset="0"/>
                    <a:cs typeface="Aharoni" panose="02010803020104030203" pitchFamily="2" charset="-79"/>
                  </a:rPr>
                  <a:t>SLIDE 3</a:t>
                </a:r>
                <a:endParaRPr lang="en-IN" sz="3200" b="1" dirty="0">
                  <a:solidFill>
                    <a:schemeClr val="bg1"/>
                  </a:solidFill>
                  <a:latin typeface="Arial Black" panose="020B0A04020102020204" pitchFamily="34" charset="0"/>
                  <a:cs typeface="Aharoni" panose="02010803020104030203" pitchFamily="2" charset="-79"/>
                </a:endParaRPr>
              </a:p>
            </p:txBody>
          </p:sp>
        </p:grpSp>
      </p:grpSp>
      <p:sp>
        <p:nvSpPr>
          <p:cNvPr id="17" name="TextBox 16">
            <a:extLst>
              <a:ext uri="{FF2B5EF4-FFF2-40B4-BE49-F238E27FC236}">
                <a16:creationId xmlns:a16="http://schemas.microsoft.com/office/drawing/2014/main" id="{3D52767E-706A-80AD-5219-F9A87A395397}"/>
              </a:ext>
            </a:extLst>
          </p:cNvPr>
          <p:cNvSpPr txBox="1"/>
          <p:nvPr/>
        </p:nvSpPr>
        <p:spPr>
          <a:xfrm>
            <a:off x="7366354" y="-6266549"/>
            <a:ext cx="4082696" cy="25498647"/>
          </a:xfrm>
          <a:prstGeom prst="rect">
            <a:avLst/>
          </a:prstGeom>
          <a:noFill/>
        </p:spPr>
        <p:txBody>
          <a:bodyPr wrap="square" rtlCol="0">
            <a:spAutoFit/>
          </a:bodyPr>
          <a:lstStyle/>
          <a:p>
            <a:pPr>
              <a:lnSpc>
                <a:spcPct val="200000"/>
              </a:lnSpc>
              <a:buNone/>
            </a:pPr>
            <a:r>
              <a:rPr lang="en-GB" b="1" dirty="0">
                <a:solidFill>
                  <a:schemeClr val="bg1"/>
                </a:solidFill>
                <a:effectLst>
                  <a:outerShdw blurRad="38100" dist="38100" dir="2700000" algn="tl">
                    <a:srgbClr val="000000">
                      <a:alpha val="43137"/>
                    </a:srgbClr>
                  </a:outerShdw>
                </a:effectLst>
              </a:rPr>
              <a:t>Title 1: Green Northern Lights</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green northern lights, also known as the aurora borealis, light up the night sky in magical waves. These lights are created when charged particles from the sun collide with Earth’s atmosphere, creating vivid green displays that shimmer and dance across the darkness. Seeing them feels like watching the sky come alive with nature’s own artistry.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2: Blue Sea</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blue sea stretches endlessly, its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shifting with the sky above and the depth below. Calm and gentle at times, fierce and roaring at others, the sea holds mysteries and stories from every corner of the world. Its blue hue soothes the soul and invites adventurers to explore its vast beauty.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3: Waterfall</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A waterfall is nature’s raw, rushing music — water plunging from great heights, breaking into mist and roaring into rivers below. Some waterfalls are mighty and thunderous, while others are soft and graceful. Each one is a reminder of the unstoppable energy and beauty that flows through our planet.</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pPr>
            <a:r>
              <a:rPr lang="en-GB" b="1" dirty="0">
                <a:solidFill>
                  <a:schemeClr val="bg1"/>
                </a:solidFill>
                <a:effectLst>
                  <a:outerShdw blurRad="38100" dist="38100" dir="2700000" algn="tl">
                    <a:srgbClr val="000000">
                      <a:alpha val="43137"/>
                    </a:srgbClr>
                  </a:outerShdw>
                </a:effectLst>
              </a:rPr>
              <a:t>Title 4: Red Flower</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Red flowers, like roses and poppies, symbolize love, strength, and beauty. Their bold, rich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stands out against green fields and gardens, catching the eye instantly. Each red petal is like a soft flame, full of life and emotion, making these flowers timeless symbols across cultures.</a:t>
            </a:r>
          </a:p>
          <a:p>
            <a:pPr>
              <a:lnSpc>
                <a:spcPct val="200000"/>
              </a:lnSpc>
            </a:pPr>
            <a:endParaRPr lang="en-IN" dirty="0">
              <a:solidFill>
                <a:schemeClr val="bg1"/>
              </a:solidFill>
              <a:effectLst>
                <a:outerShdw blurRad="38100" dist="38100" dir="2700000" algn="tl">
                  <a:srgbClr val="000000">
                    <a:alpha val="43137"/>
                  </a:srgbClr>
                </a:outerShdw>
              </a:effectLst>
            </a:endParaRPr>
          </a:p>
        </p:txBody>
      </p:sp>
      <p:sp useBgFill="1">
        <p:nvSpPr>
          <p:cNvPr id="9" name="Flowchart: Connector 8">
            <a:extLst>
              <a:ext uri="{FF2B5EF4-FFF2-40B4-BE49-F238E27FC236}">
                <a16:creationId xmlns:a16="http://schemas.microsoft.com/office/drawing/2014/main" id="{E0068F8C-EA19-E578-0092-7862CA24B4C0}"/>
              </a:ext>
            </a:extLst>
          </p:cNvPr>
          <p:cNvSpPr/>
          <p:nvPr/>
        </p:nvSpPr>
        <p:spPr>
          <a:xfrm rot="10800000">
            <a:off x="-274228" y="1805399"/>
            <a:ext cx="3245557" cy="3247200"/>
          </a:xfrm>
          <a:prstGeom prst="flowChartConnector">
            <a:avLst/>
          </a:prstGeom>
          <a:ln>
            <a:solidFill>
              <a:schemeClr val="bg1"/>
            </a:solidFill>
          </a:ln>
          <a:effectLst>
            <a:outerShdw blurRad="533400" sx="110000" sy="110000" algn="ctr" rotWithShape="0">
              <a:prstClr val="black">
                <a:alpha val="8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6209929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a:extLst>
            <a:ext uri="{FF2B5EF4-FFF2-40B4-BE49-F238E27FC236}">
              <a16:creationId xmlns:a16="http://schemas.microsoft.com/office/drawing/2014/main" id="{DDC850BC-FBA7-C545-4CEF-89E1CC1FB33E}"/>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5553D854-8543-C3DC-CEFC-479BB83AE6FD}"/>
              </a:ext>
            </a:extLst>
          </p:cNvPr>
          <p:cNvGrpSpPr/>
          <p:nvPr/>
        </p:nvGrpSpPr>
        <p:grpSpPr>
          <a:xfrm rot="10800000">
            <a:off x="-2353386" y="-361951"/>
            <a:ext cx="7632000" cy="7631906"/>
            <a:chOff x="-2503310" y="-361951"/>
            <a:chExt cx="7781924" cy="7631906"/>
          </a:xfrm>
        </p:grpSpPr>
        <p:sp useBgFill="1">
          <p:nvSpPr>
            <p:cNvPr id="2" name="Flowchart: Summing Junction 1">
              <a:extLst>
                <a:ext uri="{FF2B5EF4-FFF2-40B4-BE49-F238E27FC236}">
                  <a16:creationId xmlns:a16="http://schemas.microsoft.com/office/drawing/2014/main" id="{C8BBECA9-6563-9B96-65F4-0E8344326BE2}"/>
                </a:ext>
              </a:extLst>
            </p:cNvPr>
            <p:cNvSpPr/>
            <p:nvPr/>
          </p:nvSpPr>
          <p:spPr>
            <a:xfrm>
              <a:off x="-2503310" y="-361951"/>
              <a:ext cx="7781924" cy="7631906"/>
            </a:xfrm>
            <a:prstGeom prst="flowChartSummingJunction">
              <a:avLst/>
            </a:prstGeom>
            <a:ln>
              <a:solidFill>
                <a:schemeClr val="bg1"/>
              </a:solidFill>
            </a:ln>
            <a:effectLst>
              <a:outerShdw blurRad="647700" dist="88900" dir="3000000" sx="102000" sy="102000" algn="tl" rotWithShape="0">
                <a:prstClr val="black">
                  <a:alpha val="87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 name="Group 12">
              <a:extLst>
                <a:ext uri="{FF2B5EF4-FFF2-40B4-BE49-F238E27FC236}">
                  <a16:creationId xmlns:a16="http://schemas.microsoft.com/office/drawing/2014/main" id="{9B648F85-5A3D-6811-6ACD-DC0C7003B5A9}"/>
                </a:ext>
              </a:extLst>
            </p:cNvPr>
            <p:cNvGrpSpPr/>
            <p:nvPr/>
          </p:nvGrpSpPr>
          <p:grpSpPr>
            <a:xfrm>
              <a:off x="-1267769" y="473160"/>
              <a:ext cx="5716672" cy="6094629"/>
              <a:chOff x="-1267769" y="473160"/>
              <a:chExt cx="5716672" cy="6094629"/>
            </a:xfrm>
          </p:grpSpPr>
          <p:sp>
            <p:nvSpPr>
              <p:cNvPr id="4" name="TextBox 3">
                <a:extLst>
                  <a:ext uri="{FF2B5EF4-FFF2-40B4-BE49-F238E27FC236}">
                    <a16:creationId xmlns:a16="http://schemas.microsoft.com/office/drawing/2014/main" id="{FB448146-228D-CC55-FABD-5846263FB473}"/>
                  </a:ext>
                </a:extLst>
              </p:cNvPr>
              <p:cNvSpPr txBox="1"/>
              <p:nvPr/>
            </p:nvSpPr>
            <p:spPr>
              <a:xfrm rot="5400000">
                <a:off x="3153134" y="3162691"/>
                <a:ext cx="2008916" cy="58262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1</a:t>
                </a:r>
                <a:endParaRPr lang="en-IN" sz="3200" dirty="0">
                  <a:solidFill>
                    <a:schemeClr val="bg1"/>
                  </a:solidFill>
                  <a:latin typeface="Arial Black" panose="020B0A04020102020204" pitchFamily="34" charset="0"/>
                  <a:cs typeface="Aharoni" panose="02010803020104030203" pitchFamily="2" charset="-79"/>
                </a:endParaRPr>
              </a:p>
            </p:txBody>
          </p:sp>
          <p:sp>
            <p:nvSpPr>
              <p:cNvPr id="5" name="TextBox 4">
                <a:extLst>
                  <a:ext uri="{FF2B5EF4-FFF2-40B4-BE49-F238E27FC236}">
                    <a16:creationId xmlns:a16="http://schemas.microsoft.com/office/drawing/2014/main" id="{80CA3D00-020A-F250-9C0C-B160214F072A}"/>
                  </a:ext>
                </a:extLst>
              </p:cNvPr>
              <p:cNvSpPr txBox="1"/>
              <p:nvPr/>
            </p:nvSpPr>
            <p:spPr>
              <a:xfrm>
                <a:off x="622592" y="473160"/>
                <a:ext cx="2026101"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4</a:t>
                </a:r>
                <a:endParaRPr lang="en-IN" sz="3200" dirty="0">
                  <a:solidFill>
                    <a:schemeClr val="bg1"/>
                  </a:solidFill>
                  <a:latin typeface="Arial Black" panose="020B0A0402010202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CC1845F6-B1FE-2098-D384-1EA7844F1EFD}"/>
                  </a:ext>
                </a:extLst>
              </p:cNvPr>
              <p:cNvSpPr txBox="1"/>
              <p:nvPr/>
            </p:nvSpPr>
            <p:spPr>
              <a:xfrm rot="10800000">
                <a:off x="344138" y="5963207"/>
                <a:ext cx="2304556"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2</a:t>
                </a:r>
                <a:endParaRPr lang="en-IN" sz="3200" dirty="0">
                  <a:solidFill>
                    <a:schemeClr val="bg1"/>
                  </a:solidFill>
                  <a:latin typeface="Arial Black" panose="020B0A04020102020204" pitchFamily="34" charset="0"/>
                  <a:cs typeface="Aharoni" panose="02010803020104030203" pitchFamily="2" charset="-79"/>
                </a:endParaRPr>
              </a:p>
            </p:txBody>
          </p:sp>
          <p:sp>
            <p:nvSpPr>
              <p:cNvPr id="7" name="TextBox 6">
                <a:extLst>
                  <a:ext uri="{FF2B5EF4-FFF2-40B4-BE49-F238E27FC236}">
                    <a16:creationId xmlns:a16="http://schemas.microsoft.com/office/drawing/2014/main" id="{149FA8FA-46DA-8BCC-9586-0D9C3E252136}"/>
                  </a:ext>
                </a:extLst>
              </p:cNvPr>
              <p:cNvSpPr txBox="1"/>
              <p:nvPr/>
            </p:nvSpPr>
            <p:spPr>
              <a:xfrm rot="16200000">
                <a:off x="-1980916" y="3024825"/>
                <a:ext cx="2008916" cy="582622"/>
              </a:xfrm>
              <a:prstGeom prst="rect">
                <a:avLst/>
              </a:prstGeom>
              <a:noFill/>
            </p:spPr>
            <p:txBody>
              <a:bodyPr wrap="square" rtlCol="0">
                <a:spAutoFit/>
              </a:bodyPr>
              <a:lstStyle/>
              <a:p>
                <a:r>
                  <a:rPr lang="en-GB" sz="3200" b="1" dirty="0">
                    <a:solidFill>
                      <a:schemeClr val="bg1"/>
                    </a:solidFill>
                    <a:latin typeface="Arial Black" panose="020B0A04020102020204" pitchFamily="34" charset="0"/>
                    <a:cs typeface="Aharoni" panose="02010803020104030203" pitchFamily="2" charset="-79"/>
                  </a:rPr>
                  <a:t>SLIDE 3</a:t>
                </a:r>
                <a:endParaRPr lang="en-IN" sz="3200" b="1" dirty="0">
                  <a:solidFill>
                    <a:schemeClr val="bg1"/>
                  </a:solidFill>
                  <a:latin typeface="Arial Black" panose="020B0A04020102020204" pitchFamily="34" charset="0"/>
                  <a:cs typeface="Aharoni" panose="02010803020104030203" pitchFamily="2" charset="-79"/>
                </a:endParaRPr>
              </a:p>
            </p:txBody>
          </p:sp>
        </p:grpSp>
      </p:grpSp>
      <p:sp>
        <p:nvSpPr>
          <p:cNvPr id="12" name="TextBox 11">
            <a:extLst>
              <a:ext uri="{FF2B5EF4-FFF2-40B4-BE49-F238E27FC236}">
                <a16:creationId xmlns:a16="http://schemas.microsoft.com/office/drawing/2014/main" id="{3900ADDD-7730-C4BF-D08A-7872CE7023CB}"/>
              </a:ext>
            </a:extLst>
          </p:cNvPr>
          <p:cNvSpPr txBox="1"/>
          <p:nvPr/>
        </p:nvSpPr>
        <p:spPr>
          <a:xfrm>
            <a:off x="7546799" y="-12762599"/>
            <a:ext cx="4082696" cy="25498647"/>
          </a:xfrm>
          <a:prstGeom prst="rect">
            <a:avLst/>
          </a:prstGeom>
          <a:noFill/>
        </p:spPr>
        <p:txBody>
          <a:bodyPr wrap="square" rtlCol="0">
            <a:spAutoFit/>
          </a:bodyPr>
          <a:lstStyle/>
          <a:p>
            <a:pPr>
              <a:lnSpc>
                <a:spcPct val="200000"/>
              </a:lnSpc>
              <a:buNone/>
            </a:pPr>
            <a:r>
              <a:rPr lang="en-GB" b="1" dirty="0">
                <a:solidFill>
                  <a:schemeClr val="bg1"/>
                </a:solidFill>
                <a:effectLst>
                  <a:outerShdw blurRad="38100" dist="38100" dir="2700000" algn="tl">
                    <a:srgbClr val="000000">
                      <a:alpha val="43137"/>
                    </a:srgbClr>
                  </a:outerShdw>
                </a:effectLst>
              </a:rPr>
              <a:t>Title 1: Green Northern Lights</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green northern lights, also known as the aurora borealis, light up the night sky in magical waves. These lights are created when charged particles from the sun collide with Earth’s atmosphere, creating vivid green displays that shimmer and dance across the darkness. Seeing them feels like watching the sky come alive with nature’s own artistry.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2: Blue Sea</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blue sea stretches endlessly, its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shifting with the sky above and the depth below. Calm and gentle at times, fierce and roaring at others, the sea holds mysteries and stories from every corner of the world. Its blue hue soothes the soul and invites adventurers to explore its vast beauty.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3: Waterfall</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A waterfall is nature’s raw, rushing music — water plunging from great heights, breaking into mist and roaring into rivers below. Some waterfalls are mighty and thunderous, while others are soft and graceful. Each one is a reminder of the unstoppable energy and beauty that flows through our planet.</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pPr>
            <a:r>
              <a:rPr lang="en-GB" b="1" dirty="0">
                <a:solidFill>
                  <a:schemeClr val="bg1"/>
                </a:solidFill>
                <a:effectLst>
                  <a:outerShdw blurRad="38100" dist="38100" dir="2700000" algn="tl">
                    <a:srgbClr val="000000">
                      <a:alpha val="43137"/>
                    </a:srgbClr>
                  </a:outerShdw>
                </a:effectLst>
              </a:rPr>
              <a:t>Title 4: Red Flower</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Red flowers, like roses and poppies, symbolize love, strength, and beauty. Their bold, rich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stands out against green fields and gardens, catching the eye instantly. Each red petal is like a soft flame, full of life and emotion, making these flowers timeless symbols across cultures.</a:t>
            </a:r>
          </a:p>
          <a:p>
            <a:pPr>
              <a:lnSpc>
                <a:spcPct val="200000"/>
              </a:lnSpc>
            </a:pPr>
            <a:endParaRPr lang="en-IN" dirty="0">
              <a:solidFill>
                <a:schemeClr val="bg1"/>
              </a:solidFill>
              <a:effectLst>
                <a:outerShdw blurRad="38100" dist="38100" dir="2700000" algn="tl">
                  <a:srgbClr val="000000">
                    <a:alpha val="43137"/>
                  </a:srgbClr>
                </a:outerShdw>
              </a:effectLst>
            </a:endParaRPr>
          </a:p>
        </p:txBody>
      </p:sp>
      <p:sp useBgFill="1">
        <p:nvSpPr>
          <p:cNvPr id="8" name="Flowchart: Connector 7">
            <a:extLst>
              <a:ext uri="{FF2B5EF4-FFF2-40B4-BE49-F238E27FC236}">
                <a16:creationId xmlns:a16="http://schemas.microsoft.com/office/drawing/2014/main" id="{0D809359-E213-7E6C-2E67-85D7F0013C45}"/>
              </a:ext>
            </a:extLst>
          </p:cNvPr>
          <p:cNvSpPr/>
          <p:nvPr/>
        </p:nvSpPr>
        <p:spPr>
          <a:xfrm rot="16200000">
            <a:off x="-302803" y="1805400"/>
            <a:ext cx="3245557" cy="3247200"/>
          </a:xfrm>
          <a:prstGeom prst="flowChartConnector">
            <a:avLst/>
          </a:prstGeom>
          <a:ln>
            <a:solidFill>
              <a:schemeClr val="bg1"/>
            </a:solidFill>
          </a:ln>
          <a:effectLst>
            <a:outerShdw blurRad="533400" sx="110000" sy="110000" algn="ctr" rotWithShape="0">
              <a:prstClr val="black">
                <a:alpha val="8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068137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a:extLst>
            <a:ext uri="{FF2B5EF4-FFF2-40B4-BE49-F238E27FC236}">
              <a16:creationId xmlns:a16="http://schemas.microsoft.com/office/drawing/2014/main" id="{92792632-85BA-098F-0ECA-483F277C2ED9}"/>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86F35696-F667-94D1-FFCA-86A677D718C5}"/>
              </a:ext>
            </a:extLst>
          </p:cNvPr>
          <p:cNvGrpSpPr/>
          <p:nvPr/>
        </p:nvGrpSpPr>
        <p:grpSpPr>
          <a:xfrm rot="5400000">
            <a:off x="-2428348" y="-436913"/>
            <a:ext cx="7632000" cy="7631906"/>
            <a:chOff x="-2503310" y="-361951"/>
            <a:chExt cx="7632000" cy="7631906"/>
          </a:xfrm>
        </p:grpSpPr>
        <p:sp useBgFill="1">
          <p:nvSpPr>
            <p:cNvPr id="2" name="Flowchart: Summing Junction 1">
              <a:extLst>
                <a:ext uri="{FF2B5EF4-FFF2-40B4-BE49-F238E27FC236}">
                  <a16:creationId xmlns:a16="http://schemas.microsoft.com/office/drawing/2014/main" id="{BD094AB6-62E7-4DA5-B845-6C9C0D22B036}"/>
                </a:ext>
              </a:extLst>
            </p:cNvPr>
            <p:cNvSpPr/>
            <p:nvPr/>
          </p:nvSpPr>
          <p:spPr>
            <a:xfrm>
              <a:off x="-2503310" y="-361951"/>
              <a:ext cx="7632000" cy="7631906"/>
            </a:xfrm>
            <a:prstGeom prst="flowChartSummingJunction">
              <a:avLst/>
            </a:prstGeom>
            <a:ln>
              <a:solidFill>
                <a:schemeClr val="bg1"/>
              </a:solidFill>
            </a:ln>
            <a:effectLst>
              <a:outerShdw blurRad="647700" dist="88900" dir="3000000" sx="102000" sy="102000" algn="tl" rotWithShape="0">
                <a:prstClr val="black">
                  <a:alpha val="87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 name="Group 12">
              <a:extLst>
                <a:ext uri="{FF2B5EF4-FFF2-40B4-BE49-F238E27FC236}">
                  <a16:creationId xmlns:a16="http://schemas.microsoft.com/office/drawing/2014/main" id="{6CC25F9D-A4E3-6A1F-9E60-5629A981E41A}"/>
                </a:ext>
              </a:extLst>
            </p:cNvPr>
            <p:cNvGrpSpPr/>
            <p:nvPr/>
          </p:nvGrpSpPr>
          <p:grpSpPr>
            <a:xfrm>
              <a:off x="-1267769" y="497047"/>
              <a:ext cx="5716672" cy="6070742"/>
              <a:chOff x="-1267769" y="497047"/>
              <a:chExt cx="5716672" cy="6070742"/>
            </a:xfrm>
          </p:grpSpPr>
          <p:sp>
            <p:nvSpPr>
              <p:cNvPr id="4" name="TextBox 3">
                <a:extLst>
                  <a:ext uri="{FF2B5EF4-FFF2-40B4-BE49-F238E27FC236}">
                    <a16:creationId xmlns:a16="http://schemas.microsoft.com/office/drawing/2014/main" id="{11430836-A0EA-2B15-9EDB-D3E8D0FC237A}"/>
                  </a:ext>
                </a:extLst>
              </p:cNvPr>
              <p:cNvSpPr txBox="1"/>
              <p:nvPr/>
            </p:nvSpPr>
            <p:spPr>
              <a:xfrm rot="5400000">
                <a:off x="3153134" y="3162691"/>
                <a:ext cx="2008916" cy="58262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1</a:t>
                </a:r>
                <a:endParaRPr lang="en-IN" sz="3200" dirty="0">
                  <a:solidFill>
                    <a:schemeClr val="bg1"/>
                  </a:solidFill>
                  <a:latin typeface="Arial Black" panose="020B0A04020102020204" pitchFamily="34" charset="0"/>
                  <a:cs typeface="Aharoni" panose="02010803020104030203" pitchFamily="2" charset="-79"/>
                </a:endParaRPr>
              </a:p>
            </p:txBody>
          </p:sp>
          <p:sp>
            <p:nvSpPr>
              <p:cNvPr id="5" name="TextBox 4">
                <a:extLst>
                  <a:ext uri="{FF2B5EF4-FFF2-40B4-BE49-F238E27FC236}">
                    <a16:creationId xmlns:a16="http://schemas.microsoft.com/office/drawing/2014/main" id="{45D09B52-04B8-993A-AA59-A5A52C88DBD1}"/>
                  </a:ext>
                </a:extLst>
              </p:cNvPr>
              <p:cNvSpPr txBox="1"/>
              <p:nvPr/>
            </p:nvSpPr>
            <p:spPr>
              <a:xfrm>
                <a:off x="613069" y="497047"/>
                <a:ext cx="1935947"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4</a:t>
                </a:r>
                <a:endParaRPr lang="en-IN" sz="3200" dirty="0">
                  <a:solidFill>
                    <a:schemeClr val="bg1"/>
                  </a:solidFill>
                  <a:latin typeface="Arial Black" panose="020B0A0402010202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64DF14F3-B52B-AA18-4516-07FE1F78E3B6}"/>
                  </a:ext>
                </a:extLst>
              </p:cNvPr>
              <p:cNvSpPr txBox="1"/>
              <p:nvPr/>
            </p:nvSpPr>
            <p:spPr>
              <a:xfrm rot="10800000">
                <a:off x="712746" y="5963207"/>
                <a:ext cx="1935947" cy="604582"/>
              </a:xfrm>
              <a:prstGeom prst="rect">
                <a:avLst/>
              </a:prstGeom>
              <a:noFill/>
            </p:spPr>
            <p:txBody>
              <a:bodyPr wrap="square" rtlCol="0">
                <a:spAutoFit/>
              </a:bodyPr>
              <a:lstStyle/>
              <a:p>
                <a:r>
                  <a:rPr lang="en-GB" sz="3200" dirty="0">
                    <a:solidFill>
                      <a:schemeClr val="bg1"/>
                    </a:solidFill>
                    <a:latin typeface="Arial Black" panose="020B0A04020102020204" pitchFamily="34" charset="0"/>
                    <a:cs typeface="Aharoni" panose="02010803020104030203" pitchFamily="2" charset="-79"/>
                  </a:rPr>
                  <a:t>SLIDE 2</a:t>
                </a:r>
                <a:endParaRPr lang="en-IN" sz="3200" dirty="0">
                  <a:solidFill>
                    <a:schemeClr val="bg1"/>
                  </a:solidFill>
                  <a:latin typeface="Arial Black" panose="020B0A04020102020204" pitchFamily="34" charset="0"/>
                  <a:cs typeface="Aharoni" panose="02010803020104030203" pitchFamily="2" charset="-79"/>
                </a:endParaRPr>
              </a:p>
            </p:txBody>
          </p:sp>
          <p:sp>
            <p:nvSpPr>
              <p:cNvPr id="7" name="TextBox 6">
                <a:extLst>
                  <a:ext uri="{FF2B5EF4-FFF2-40B4-BE49-F238E27FC236}">
                    <a16:creationId xmlns:a16="http://schemas.microsoft.com/office/drawing/2014/main" id="{CD7A2821-D20F-1343-F191-E243CBF0712E}"/>
                  </a:ext>
                </a:extLst>
              </p:cNvPr>
              <p:cNvSpPr txBox="1"/>
              <p:nvPr/>
            </p:nvSpPr>
            <p:spPr>
              <a:xfrm rot="16200000">
                <a:off x="-1980916" y="3024825"/>
                <a:ext cx="2008916" cy="582622"/>
              </a:xfrm>
              <a:prstGeom prst="rect">
                <a:avLst/>
              </a:prstGeom>
              <a:noFill/>
            </p:spPr>
            <p:txBody>
              <a:bodyPr wrap="square" rtlCol="0">
                <a:spAutoFit/>
              </a:bodyPr>
              <a:lstStyle/>
              <a:p>
                <a:r>
                  <a:rPr lang="en-GB" sz="3200" b="1" dirty="0">
                    <a:solidFill>
                      <a:schemeClr val="bg1"/>
                    </a:solidFill>
                    <a:latin typeface="Arial Black" panose="020B0A04020102020204" pitchFamily="34" charset="0"/>
                    <a:cs typeface="Aharoni" panose="02010803020104030203" pitchFamily="2" charset="-79"/>
                  </a:rPr>
                  <a:t>SLIDE 3</a:t>
                </a:r>
                <a:endParaRPr lang="en-IN" sz="3200" b="1" dirty="0">
                  <a:solidFill>
                    <a:schemeClr val="bg1"/>
                  </a:solidFill>
                  <a:latin typeface="Arial Black" panose="020B0A04020102020204" pitchFamily="34" charset="0"/>
                  <a:cs typeface="Aharoni" panose="02010803020104030203" pitchFamily="2" charset="-79"/>
                </a:endParaRPr>
              </a:p>
            </p:txBody>
          </p:sp>
        </p:grpSp>
      </p:grpSp>
      <p:sp>
        <p:nvSpPr>
          <p:cNvPr id="15" name="TextBox 14">
            <a:extLst>
              <a:ext uri="{FF2B5EF4-FFF2-40B4-BE49-F238E27FC236}">
                <a16:creationId xmlns:a16="http://schemas.microsoft.com/office/drawing/2014/main" id="{7475105F-DEC7-6CAC-2473-86E9AC8234FF}"/>
              </a:ext>
            </a:extLst>
          </p:cNvPr>
          <p:cNvSpPr txBox="1"/>
          <p:nvPr/>
        </p:nvSpPr>
        <p:spPr>
          <a:xfrm>
            <a:off x="7421781" y="-18983393"/>
            <a:ext cx="4082696" cy="25498647"/>
          </a:xfrm>
          <a:prstGeom prst="rect">
            <a:avLst/>
          </a:prstGeom>
          <a:noFill/>
        </p:spPr>
        <p:txBody>
          <a:bodyPr wrap="square" rtlCol="0">
            <a:spAutoFit/>
          </a:bodyPr>
          <a:lstStyle/>
          <a:p>
            <a:pPr>
              <a:lnSpc>
                <a:spcPct val="200000"/>
              </a:lnSpc>
              <a:buNone/>
            </a:pPr>
            <a:r>
              <a:rPr lang="en-GB" b="1" dirty="0">
                <a:solidFill>
                  <a:schemeClr val="bg1"/>
                </a:solidFill>
                <a:effectLst>
                  <a:outerShdw blurRad="38100" dist="38100" dir="2700000" algn="tl">
                    <a:srgbClr val="000000">
                      <a:alpha val="43137"/>
                    </a:srgbClr>
                  </a:outerShdw>
                </a:effectLst>
              </a:rPr>
              <a:t>Title 1: Green Northern Lights</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green northern lights, also known as the aurora borealis, light up the night sky in magical waves. These lights are created when charged particles from the sun collide with Earth’s atmosphere, creating vivid green displays that shimmer and dance across the darkness. Seeing them feels like watching the sky come alive with nature’s own artistry.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2: Blue Sea</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The blue sea stretches endlessly, its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shifting with the sky above and the depth below. Calm and gentle at times, fierce and roaring at others, the sea holds mysteries and stories from every corner of the world. Its blue hue soothes the soul and invites adventurers to explore its vast beauty.</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r>
              <a:rPr lang="en-GB" b="1" dirty="0">
                <a:solidFill>
                  <a:schemeClr val="bg1"/>
                </a:solidFill>
                <a:effectLst>
                  <a:outerShdw blurRad="38100" dist="38100" dir="2700000" algn="tl">
                    <a:srgbClr val="000000">
                      <a:alpha val="43137"/>
                    </a:srgbClr>
                  </a:outerShdw>
                </a:effectLst>
              </a:rPr>
              <a:t>Title 3: Waterfall</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A waterfall is nature’s raw, rushing music — water plunging from great heights, breaking into mist and roaring into rivers below. Some waterfalls are mighty and thunderous, while others are soft and graceful. Each one is a reminder of the unstoppable energy and beauty that flows through our planet.</a:t>
            </a: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buNone/>
            </a:pPr>
            <a:endParaRPr lang="en-GB" dirty="0">
              <a:solidFill>
                <a:schemeClr val="bg1"/>
              </a:solidFill>
              <a:effectLst>
                <a:outerShdw blurRad="38100" dist="38100" dir="2700000" algn="tl">
                  <a:srgbClr val="000000">
                    <a:alpha val="43137"/>
                  </a:srgbClr>
                </a:outerShdw>
              </a:effectLst>
            </a:endParaRPr>
          </a:p>
          <a:p>
            <a:pPr>
              <a:lnSpc>
                <a:spcPct val="200000"/>
              </a:lnSpc>
            </a:pPr>
            <a:r>
              <a:rPr lang="en-GB" b="1" dirty="0">
                <a:solidFill>
                  <a:schemeClr val="bg1"/>
                </a:solidFill>
                <a:effectLst>
                  <a:outerShdw blurRad="38100" dist="38100" dir="2700000" algn="tl">
                    <a:srgbClr val="000000">
                      <a:alpha val="43137"/>
                    </a:srgbClr>
                  </a:outerShdw>
                </a:effectLst>
              </a:rPr>
              <a:t>Title 4: Red Flower</a:t>
            </a:r>
            <a:br>
              <a:rPr lang="en-GB" dirty="0">
                <a:solidFill>
                  <a:schemeClr val="bg1"/>
                </a:solidFill>
                <a:effectLst>
                  <a:outerShdw blurRad="38100" dist="38100" dir="2700000" algn="tl">
                    <a:srgbClr val="000000">
                      <a:alpha val="43137"/>
                    </a:srgbClr>
                  </a:outerShdw>
                </a:effectLst>
              </a:rPr>
            </a:br>
            <a:r>
              <a:rPr lang="en-GB" dirty="0">
                <a:solidFill>
                  <a:schemeClr val="bg1"/>
                </a:solidFill>
                <a:effectLst>
                  <a:outerShdw blurRad="38100" dist="38100" dir="2700000" algn="tl">
                    <a:srgbClr val="000000">
                      <a:alpha val="43137"/>
                    </a:srgbClr>
                  </a:outerShdw>
                </a:effectLst>
              </a:rPr>
              <a:t>Red flowers, like roses and poppies, symbolize love, strength, and beauty. Their bold, rich </a:t>
            </a:r>
            <a:r>
              <a:rPr lang="en-GB" dirty="0" err="1">
                <a:solidFill>
                  <a:schemeClr val="bg1"/>
                </a:solidFill>
                <a:effectLst>
                  <a:outerShdw blurRad="38100" dist="38100" dir="2700000" algn="tl">
                    <a:srgbClr val="000000">
                      <a:alpha val="43137"/>
                    </a:srgbClr>
                  </a:outerShdw>
                </a:effectLst>
              </a:rPr>
              <a:t>color</a:t>
            </a:r>
            <a:r>
              <a:rPr lang="en-GB" dirty="0">
                <a:solidFill>
                  <a:schemeClr val="bg1"/>
                </a:solidFill>
                <a:effectLst>
                  <a:outerShdw blurRad="38100" dist="38100" dir="2700000" algn="tl">
                    <a:srgbClr val="000000">
                      <a:alpha val="43137"/>
                    </a:srgbClr>
                  </a:outerShdw>
                </a:effectLst>
              </a:rPr>
              <a:t> stands out against green fields and gardens, catching the eye instantly. Each red petal is like a soft flame, full of life and emotion, making these flowers timeless symbols across cultures.</a:t>
            </a:r>
          </a:p>
          <a:p>
            <a:pPr>
              <a:lnSpc>
                <a:spcPct val="200000"/>
              </a:lnSpc>
            </a:pPr>
            <a:endParaRPr lang="en-IN" dirty="0">
              <a:solidFill>
                <a:schemeClr val="bg1"/>
              </a:solidFill>
              <a:effectLst>
                <a:outerShdw blurRad="38100" dist="38100" dir="2700000" algn="tl">
                  <a:srgbClr val="000000">
                    <a:alpha val="43137"/>
                  </a:srgbClr>
                </a:outerShdw>
              </a:effectLst>
            </a:endParaRPr>
          </a:p>
        </p:txBody>
      </p:sp>
      <p:sp useBgFill="1">
        <p:nvSpPr>
          <p:cNvPr id="8" name="Flowchart: Connector 7">
            <a:extLst>
              <a:ext uri="{FF2B5EF4-FFF2-40B4-BE49-F238E27FC236}">
                <a16:creationId xmlns:a16="http://schemas.microsoft.com/office/drawing/2014/main" id="{161A7378-6B4E-0D70-D3F7-F77A2F32FAE0}"/>
              </a:ext>
            </a:extLst>
          </p:cNvPr>
          <p:cNvSpPr/>
          <p:nvPr/>
        </p:nvSpPr>
        <p:spPr>
          <a:xfrm>
            <a:off x="-312329" y="1805400"/>
            <a:ext cx="3245557" cy="3247200"/>
          </a:xfrm>
          <a:prstGeom prst="flowChartConnector">
            <a:avLst/>
          </a:prstGeom>
          <a:ln>
            <a:solidFill>
              <a:schemeClr val="bg1"/>
            </a:solidFill>
          </a:ln>
          <a:effectLst>
            <a:outerShdw blurRad="533400" sx="110000" sy="110000" algn="ctr" rotWithShape="0">
              <a:prstClr val="black">
                <a:alpha val="8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057359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1056</Words>
  <Application>Microsoft Office PowerPoint</Application>
  <PresentationFormat>Widescreen</PresentationFormat>
  <Paragraphs>64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Rashid Iqbal</dc:creator>
  <cp:lastModifiedBy>Rashid Iqbal</cp:lastModifiedBy>
  <cp:revision>2</cp:revision>
  <dcterms:created xsi:type="dcterms:W3CDTF">2025-04-26T07:16:27Z</dcterms:created>
  <dcterms:modified xsi:type="dcterms:W3CDTF">2025-04-27T02:09:36Z</dcterms:modified>
</cp:coreProperties>
</file>

<file path=docProps/thumbnail.jpeg>
</file>